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  <p:sldId id="259" r:id="rId3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CC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52"/>
    <p:restoredTop sz="94643"/>
  </p:normalViewPr>
  <p:slideViewPr>
    <p:cSldViewPr snapToGrid="0" snapToObjects="1">
      <p:cViewPr varScale="1">
        <p:scale>
          <a:sx n="79" d="100"/>
          <a:sy n="79" d="100"/>
        </p:scale>
        <p:origin x="1536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3A631F0-8BED-ED46-ACAE-B0395AF6199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0"/>
            <a:ext cx="7772400" cy="2470483"/>
          </a:xfrm>
          <a:solidFill>
            <a:srgbClr val="B7CC61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CDAA8C3-8970-CB4F-90FA-4BC8CAC1CAD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6547" y="2694907"/>
            <a:ext cx="7371180" cy="801688"/>
          </a:xfrm>
          <a:solidFill>
            <a:schemeClr val="tx1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53A5B0E8-1DE4-DD45-B1C8-6E3BB116C6F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" y="3714130"/>
            <a:ext cx="3705726" cy="5407025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E169DA02-254C-BA48-ABC1-6A1910AC882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86200" y="3714129"/>
            <a:ext cx="3886199" cy="5407025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E009A77-5412-404B-99D8-2C8CB2652E1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0" y="9354730"/>
            <a:ext cx="7772399" cy="527208"/>
          </a:xfrm>
          <a:solidFill>
            <a:srgbClr val="B7CC61"/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4037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AFF60CC-9F1D-0549-95E3-CFE6E13D1B9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7772400" cy="4795586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B3150B3-7D24-C643-9885-B9907CFACC8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5149265"/>
            <a:ext cx="3336925" cy="2486025"/>
          </a:xfrm>
          <a:solidFill>
            <a:schemeClr val="tx1"/>
          </a:solidFill>
        </p:spPr>
        <p:txBody>
          <a:bodyPr anchor="ctr">
            <a:normAutofit/>
          </a:bodyPr>
          <a:lstStyle>
            <a:lvl1pPr marL="0" indent="0" algn="r">
              <a:buNone/>
              <a:defRPr sz="2800" b="1" spc="300">
                <a:solidFill>
                  <a:srgbClr val="002060"/>
                </a:solidFill>
                <a:latin typeface="Arial Rounded MT Bold" panose="020F0704030504030204" pitchFamily="34" charset="77"/>
              </a:defRPr>
            </a:lvl1pPr>
          </a:lstStyle>
          <a:p>
            <a:pPr lvl="0"/>
            <a:r>
              <a:rPr lang="en-US" dirty="0"/>
              <a:t>about the </a:t>
            </a:r>
          </a:p>
          <a:p>
            <a:pPr lvl="0"/>
            <a:r>
              <a:rPr lang="en-US" dirty="0"/>
              <a:t>property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EE4C68E8-5FBD-3245-A4DE-C73F6416185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545305" y="5149265"/>
            <a:ext cx="4227095" cy="2486025"/>
          </a:xfrm>
          <a:solidFill>
            <a:srgbClr val="B7CC61"/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buNone/>
              <a:defRPr/>
            </a:lvl1pPr>
            <a:lvl2pPr marL="388620" indent="0">
              <a:buFontTx/>
              <a:buNone/>
              <a:defRPr>
                <a:solidFill>
                  <a:schemeClr val="tx1"/>
                </a:solidFill>
              </a:defRPr>
            </a:lvl2pPr>
          </a:lstStyle>
          <a:p>
            <a:pPr lvl="1"/>
            <a:endParaRPr lang="en-US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72AE3FCC-A1B2-9940-8535-BC1DBF0E529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0" y="7988969"/>
            <a:ext cx="4813300" cy="2069432"/>
          </a:xfrm>
          <a:solidFill>
            <a:srgbClr val="B7CC61"/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>
                <a:solidFill>
                  <a:schemeClr val="tx1"/>
                </a:solidFill>
                <a:latin typeface="Avenir Next Condensed" panose="020B050602020202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E07B63D6-12C4-3249-B09F-DE05A22A63F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989513" y="7988968"/>
            <a:ext cx="2782887" cy="2069432"/>
          </a:xfrm>
          <a:solidFill>
            <a:schemeClr val="tx1"/>
          </a:solidFill>
        </p:spPr>
        <p:txBody>
          <a:bodyPr anchor="ctr">
            <a:normAutofit/>
          </a:bodyPr>
          <a:lstStyle>
            <a:lvl1pPr marL="0" indent="0">
              <a:buNone/>
              <a:defRPr sz="2800" spc="300">
                <a:solidFill>
                  <a:srgbClr val="002060"/>
                </a:solidFill>
                <a:latin typeface="Arial Rounded MT Bold" panose="020F0704030504030204" pitchFamily="34" charset="77"/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>
                <a:latin typeface="Arial Rounded MT Bold" panose="020F0704030504030204" pitchFamily="34" charset="77"/>
              </a:rPr>
              <a:t>for </a:t>
            </a:r>
          </a:p>
          <a:p>
            <a:pPr lvl="0"/>
            <a:r>
              <a:rPr lang="en-US" dirty="0">
                <a:latin typeface="Arial Rounded MT Bold" panose="020F0704030504030204" pitchFamily="34" charset="77"/>
              </a:rPr>
              <a:t>inquiries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689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2CA40-E87C-384D-963B-2B5848496E3A}" type="datetimeFigureOut">
              <a:rPr lang="en-US" smtClean="0"/>
              <a:t>5/16/19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171AC-A872-0449-B888-E46F1FC0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314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78" r:id="rId2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D8B4AFC-1811-0C40-B688-9684B9D6A79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547" y="176462"/>
            <a:ext cx="7371180" cy="2294021"/>
          </a:xfrm>
        </p:spPr>
        <p:txBody>
          <a:bodyPr anchor="ctr">
            <a:normAutofit/>
          </a:bodyPr>
          <a:lstStyle/>
          <a:p>
            <a:pPr algn="ctr"/>
            <a:r>
              <a:rPr lang="en-US" sz="2800" b="1" spc="300" dirty="0">
                <a:latin typeface="Arial Rounded MT Bold" panose="020F0704030504030204" pitchFamily="34" charset="77"/>
                <a:ea typeface="Brush Script MT" panose="03060802040406070304" pitchFamily="66" charset="-122"/>
                <a:cs typeface="Brush Script MT" panose="03060802040406070304" pitchFamily="66" charset="-122"/>
              </a:rPr>
              <a:t>make this modern</a:t>
            </a:r>
          </a:p>
          <a:p>
            <a:pPr algn="ctr"/>
            <a:r>
              <a:rPr lang="en-US" sz="2800" b="1" spc="300" dirty="0">
                <a:latin typeface="Arial Rounded MT Bold" panose="020F0704030504030204" pitchFamily="34" charset="77"/>
                <a:ea typeface="Brush Script MT" panose="03060802040406070304" pitchFamily="66" charset="-122"/>
                <a:cs typeface="Brush Script MT" panose="03060802040406070304" pitchFamily="66" charset="-122"/>
              </a:rPr>
              <a:t>suburban home yours!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54E0A6-CE6C-114E-95D3-EC335276E1B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solidFill>
            <a:schemeClr val="tx1"/>
          </a:solidFill>
        </p:spPr>
        <p:txBody>
          <a:bodyPr anchor="ctr">
            <a:normAutofit/>
          </a:bodyPr>
          <a:lstStyle/>
          <a:p>
            <a:pPr algn="ctr"/>
            <a:r>
              <a:rPr lang="en-US" sz="1600" dirty="0">
                <a:latin typeface="Avenir Next Condensed" panose="020B0506020202020204" pitchFamily="34" charset="0"/>
              </a:rPr>
              <a:t>PROPERTY DESCRIPTION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715ADC4-545D-8949-9EF6-92EFA654E69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7CAA5322-B85F-1D4E-A019-5B73C131C80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BD7597B-6A5C-894F-B504-CCDF2A75833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" y="9354730"/>
            <a:ext cx="7772400" cy="527208"/>
          </a:xfrm>
        </p:spPr>
        <p:txBody>
          <a:bodyPr anchor="ctr"/>
          <a:lstStyle/>
          <a:p>
            <a:pPr algn="ctr"/>
            <a:r>
              <a:rPr lang="en-US" sz="1600" dirty="0">
                <a:latin typeface="Avenir Next Condensed" panose="020B0506020202020204" pitchFamily="34" charset="0"/>
              </a:rPr>
              <a:t>WWW.EARTHAUZ.COM/(USER PROFILE)</a:t>
            </a:r>
            <a:endParaRPr lang="en-US" dirty="0">
              <a:latin typeface="Avenir Next Condensed" panose="020B0506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437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F24B8D9-2BD3-344C-8783-8FA18D7D1D2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EF08D8-FD8C-E64D-A854-8C22B879C3D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about the property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D33CBD-BC91-B048-B966-71DB1854E64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en-US" sz="1600" dirty="0">
                <a:latin typeface="Avenir Next Condensed" panose="020B0506020202020204" pitchFamily="34" charset="0"/>
              </a:rPr>
              <a:t>3 BEDROOMS</a:t>
            </a:r>
          </a:p>
          <a:p>
            <a:r>
              <a:rPr lang="en-US" sz="1600" dirty="0">
                <a:latin typeface="Avenir Next Condensed" panose="020B0506020202020204" pitchFamily="34" charset="0"/>
              </a:rPr>
              <a:t>2 1/2 BATHROOMS</a:t>
            </a:r>
          </a:p>
          <a:p>
            <a:r>
              <a:rPr lang="en-US" sz="1600" dirty="0">
                <a:latin typeface="Avenir Next Condensed" panose="020B0506020202020204" pitchFamily="34" charset="0"/>
              </a:rPr>
              <a:t>2 CAR GARAGE</a:t>
            </a:r>
          </a:p>
          <a:p>
            <a:r>
              <a:rPr lang="en-US" sz="1600" dirty="0">
                <a:latin typeface="Avenir Next Condensed" panose="020B0506020202020204" pitchFamily="34" charset="0"/>
              </a:rPr>
              <a:t>OPEN CONCEPT LIVING ROOM</a:t>
            </a:r>
          </a:p>
          <a:p>
            <a:r>
              <a:rPr lang="en-US" sz="1600" dirty="0">
                <a:latin typeface="Avenir Next Condensed" panose="020B0506020202020204" pitchFamily="34" charset="0"/>
              </a:rPr>
              <a:t>COMMUNITY POOL</a:t>
            </a:r>
          </a:p>
          <a:p>
            <a:endParaRPr lang="en-US" dirty="0">
              <a:latin typeface="Avenir Next Condensed" panose="020B050602020202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140AA0-80A5-C140-A560-B370A64A898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JUAN C. DELA CRUZ</a:t>
            </a:r>
          </a:p>
          <a:p>
            <a:r>
              <a:rPr lang="en-US" sz="1600" dirty="0"/>
              <a:t>Realtor</a:t>
            </a:r>
          </a:p>
          <a:p>
            <a:r>
              <a:rPr lang="en-US" sz="1100" dirty="0"/>
              <a:t>(827) 8279 828  |  (928) 8378 928</a:t>
            </a:r>
          </a:p>
          <a:p>
            <a:r>
              <a:rPr lang="en-US" sz="1100" spc="300" dirty="0"/>
              <a:t> B.OMEARA@EARTHAUZ.CO</a:t>
            </a:r>
          </a:p>
          <a:p>
            <a:endParaRPr lang="en-US" sz="16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FA6BBDC-B725-E945-9DC1-CD8BE16E682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for</a:t>
            </a:r>
          </a:p>
          <a:p>
            <a:r>
              <a:rPr lang="en-US" dirty="0"/>
              <a:t>inquiries</a:t>
            </a:r>
          </a:p>
        </p:txBody>
      </p:sp>
    </p:spTree>
    <p:extLst>
      <p:ext uri="{BB962C8B-B14F-4D97-AF65-F5344CB8AC3E}">
        <p14:creationId xmlns:p14="http://schemas.microsoft.com/office/powerpoint/2010/main" val="374913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48</Words>
  <Application>Microsoft Macintosh PowerPoint</Application>
  <PresentationFormat>Custom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Rounded MT Bold</vt:lpstr>
      <vt:lpstr>Avenir Next Condensed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Meagan Wenceslao</dc:creator>
  <cp:lastModifiedBy>Meagan Wenceslao</cp:lastModifiedBy>
  <cp:revision>3</cp:revision>
  <dcterms:created xsi:type="dcterms:W3CDTF">2019-05-16T03:03:56Z</dcterms:created>
  <dcterms:modified xsi:type="dcterms:W3CDTF">2019-05-16T03:32:35Z</dcterms:modified>
</cp:coreProperties>
</file>