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ECFCC"/>
    <a:srgbClr val="B6B7B5"/>
    <a:srgbClr val="2750A9"/>
    <a:srgbClr val="224692"/>
    <a:srgbClr val="1D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4595"/>
  </p:normalViewPr>
  <p:slideViewPr>
    <p:cSldViewPr snapToGrid="0" snapToObjects="1">
      <p:cViewPr>
        <p:scale>
          <a:sx n="109" d="100"/>
          <a:sy n="109" d="100"/>
        </p:scale>
        <p:origin x="2184" y="-5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381000" y="1244600"/>
            <a:ext cx="7010400" cy="2730500"/>
          </a:xfrm>
          <a:prstGeom prst="rect">
            <a:avLst/>
          </a:prstGeom>
          <a:ln>
            <a:noFill/>
          </a:ln>
        </p:spPr>
      </p:sp>
      <p:sp>
        <p:nvSpPr>
          <p:cNvPr id="23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5670550" y="4019550"/>
            <a:ext cx="1720850" cy="12065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dirty="0"/>
              <a:t>Drag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5670550" y="5276850"/>
            <a:ext cx="1720850" cy="12065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dirty="0"/>
              <a:t>Drag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3903132" y="5276850"/>
            <a:ext cx="1720850" cy="12065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dirty="0"/>
              <a:t>Drag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3903132" y="4019550"/>
            <a:ext cx="1720850" cy="12065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dirty="0"/>
              <a:t>Drag picture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0"/>
          </p:nvPr>
        </p:nvSpPr>
        <p:spPr>
          <a:xfrm>
            <a:off x="381000" y="4019550"/>
            <a:ext cx="3476413" cy="2463800"/>
          </a:xfrm>
          <a:prstGeom prst="rect">
            <a:avLst/>
          </a:prstGeom>
        </p:spPr>
        <p:txBody>
          <a:bodyPr vert="horz"/>
          <a:lstStyle>
            <a:lvl1pPr>
              <a:defRPr sz="2000"/>
            </a:lvl1pPr>
          </a:lstStyle>
          <a:p>
            <a:r>
              <a:rPr lang="en-US" dirty="0"/>
              <a:t>Drag picture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1" hasCustomPrompt="1"/>
          </p:nvPr>
        </p:nvSpPr>
        <p:spPr>
          <a:xfrm>
            <a:off x="4597400" y="279400"/>
            <a:ext cx="2794000" cy="5334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94603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33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2" name="TextBox 11"/>
          <p:cNvSpPr txBox="1"/>
          <p:nvPr/>
        </p:nvSpPr>
        <p:spPr>
          <a:xfrm>
            <a:off x="5623982" y="6594598"/>
            <a:ext cx="2006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(AGENT NAME)</a:t>
            </a:r>
          </a:p>
          <a:p>
            <a:r>
              <a:rPr lang="en-US" sz="1400" dirty="0"/>
              <a:t>(CREDENTIALS)</a:t>
            </a:r>
          </a:p>
          <a:p>
            <a:r>
              <a:rPr lang="en-US" sz="1050" dirty="0"/>
              <a:t>Phone:</a:t>
            </a:r>
          </a:p>
          <a:p>
            <a:r>
              <a:rPr lang="en-US" sz="1050" dirty="0"/>
              <a:t>Fax:</a:t>
            </a:r>
          </a:p>
          <a:p>
            <a:r>
              <a:rPr lang="en-US" sz="1050" dirty="0"/>
              <a:t>Email:</a:t>
            </a:r>
          </a:p>
          <a:p>
            <a:endParaRPr lang="en-US" sz="1050" dirty="0"/>
          </a:p>
          <a:p>
            <a:r>
              <a:rPr lang="en-US" sz="1050" dirty="0"/>
              <a:t>PRC </a:t>
            </a:r>
            <a:r>
              <a:rPr lang="en-US" sz="1050" dirty="0" err="1"/>
              <a:t>Lic</a:t>
            </a:r>
            <a:r>
              <a:rPr lang="en-US" sz="1050" dirty="0"/>
              <a:t>. (00000000)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(Address, (City State ZIP)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2100" y="7978864"/>
            <a:ext cx="97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Bedrooms:</a:t>
            </a:r>
          </a:p>
          <a:p>
            <a:r>
              <a:rPr lang="en-US" sz="1200" dirty="0"/>
              <a:t>Bathrooms:</a:t>
            </a:r>
          </a:p>
          <a:p>
            <a:r>
              <a:rPr lang="en-US" sz="1200" dirty="0"/>
              <a:t>Fireplace:</a:t>
            </a:r>
          </a:p>
          <a:p>
            <a:r>
              <a:rPr lang="en-US" sz="1200" dirty="0"/>
              <a:t>Garage:</a:t>
            </a:r>
          </a:p>
          <a:p>
            <a:r>
              <a:rPr lang="en-US" sz="1200" dirty="0"/>
              <a:t>Lot Size:</a:t>
            </a:r>
          </a:p>
          <a:p>
            <a:r>
              <a:rPr lang="en-US" sz="1200" dirty="0"/>
              <a:t>Home Sq. Ft: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0730" y="7975326"/>
            <a:ext cx="97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9200" y="7978864"/>
            <a:ext cx="151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Age of Home:</a:t>
            </a:r>
          </a:p>
          <a:p>
            <a:r>
              <a:rPr lang="en-US" sz="1200" dirty="0"/>
              <a:t>Last Sold:</a:t>
            </a:r>
          </a:p>
          <a:p>
            <a:r>
              <a:rPr lang="en-US" sz="1200" dirty="0"/>
              <a:t>Type of Floors:</a:t>
            </a:r>
          </a:p>
          <a:p>
            <a:r>
              <a:rPr lang="en-US" sz="1200" dirty="0"/>
              <a:t>Parking:</a:t>
            </a:r>
          </a:p>
          <a:p>
            <a:r>
              <a:rPr lang="en-US" sz="1200" dirty="0"/>
              <a:t>Central Air:</a:t>
            </a:r>
          </a:p>
          <a:p>
            <a:r>
              <a:rPr lang="en-US" sz="1200" dirty="0"/>
              <a:t>Heat: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43300" y="7975326"/>
            <a:ext cx="97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  <a:p>
            <a:r>
              <a:rPr lang="en-US" sz="1200" dirty="0"/>
              <a:t>(XXX)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6805" y="6577290"/>
            <a:ext cx="1557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(Property Description)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3300" y="847385"/>
            <a:ext cx="260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http://www.earthauz.com/(User Profile)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100" y="273365"/>
            <a:ext cx="355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(Address)</a:t>
            </a:r>
          </a:p>
          <a:p>
            <a:r>
              <a:rPr lang="en-US" sz="1400" dirty="0">
                <a:solidFill>
                  <a:srgbClr val="000000"/>
                </a:solidFill>
              </a:rPr>
              <a:t>(City, State ZIP)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100" y="827881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₱ 0</a:t>
            </a:r>
          </a:p>
        </p:txBody>
      </p:sp>
    </p:spTree>
    <p:extLst>
      <p:ext uri="{BB962C8B-B14F-4D97-AF65-F5344CB8AC3E}">
        <p14:creationId xmlns:p14="http://schemas.microsoft.com/office/powerpoint/2010/main" val="326148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123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Ilenstine</dc:creator>
  <cp:lastModifiedBy>Meagan Wenceslao</cp:lastModifiedBy>
  <cp:revision>13</cp:revision>
  <dcterms:created xsi:type="dcterms:W3CDTF">2015-08-25T19:24:55Z</dcterms:created>
  <dcterms:modified xsi:type="dcterms:W3CDTF">2019-05-16T02:40:23Z</dcterms:modified>
</cp:coreProperties>
</file>